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9"/>
  </p:handoutMasterIdLst>
  <p:sldIdLst>
    <p:sldId id="267" r:id="rId2"/>
    <p:sldId id="269" r:id="rId3"/>
    <p:sldId id="270" r:id="rId4"/>
    <p:sldId id="268" r:id="rId5"/>
    <p:sldId id="266" r:id="rId6"/>
    <p:sldId id="271" r:id="rId7"/>
    <p:sldId id="272"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00000"/>
    <a:srgbClr val="FFCC00"/>
    <a:srgbClr val="5E1D10"/>
    <a:srgbClr val="4D4D4D"/>
    <a:srgbClr val="B0AC00"/>
    <a:srgbClr val="D5E1E7"/>
    <a:srgbClr val="FFCC66"/>
    <a:srgbClr val="8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p:scale>
          <a:sx n="50" d="100"/>
          <a:sy n="50" d="100"/>
        </p:scale>
        <p:origin x="-696" y="6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987AA55-626F-4F3F-9429-7EDF0D943C9E}" type="slidenum">
              <a:rPr lang="en-US"/>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914400" y="2057400"/>
            <a:ext cx="4648200" cy="914400"/>
          </a:xfrm>
        </p:spPr>
        <p:txBody>
          <a:bodyPr/>
          <a:lstStyle>
            <a:lvl1pPr>
              <a:defRPr sz="5400">
                <a:solidFill>
                  <a:srgbClr val="A00000"/>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914400" y="2971800"/>
            <a:ext cx="1600200" cy="2209800"/>
          </a:xfrm>
        </p:spPr>
        <p:txBody>
          <a:bodyPr/>
          <a:lstStyle>
            <a:lvl1pPr marL="0" indent="0">
              <a:buFontTx/>
              <a:buNone/>
              <a:defRPr sz="1700" b="1"/>
            </a:lvl1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1750" y="1219200"/>
            <a:ext cx="177165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1219200"/>
            <a:ext cx="516255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066800" y="1219200"/>
            <a:ext cx="7086600"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2286000"/>
            <a:ext cx="34671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2286000"/>
            <a:ext cx="34671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1066800" y="1219200"/>
            <a:ext cx="7086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Your Topic Goes Here</a:t>
            </a:r>
          </a:p>
        </p:txBody>
      </p:sp>
      <p:sp>
        <p:nvSpPr>
          <p:cNvPr id="10243" name="Rectangle 3"/>
          <p:cNvSpPr>
            <a:spLocks noGrp="1" noChangeArrowheads="1"/>
          </p:cNvSpPr>
          <p:nvPr>
            <p:ph type="body" idx="1"/>
          </p:nvPr>
        </p:nvSpPr>
        <p:spPr bwMode="auto">
          <a:xfrm>
            <a:off x="1066800" y="2286000"/>
            <a:ext cx="7086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Your Subtopics Go Here</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l" rtl="0" eaLnBrk="1" fontAlgn="base" hangingPunct="1">
        <a:spcBef>
          <a:spcPct val="0"/>
        </a:spcBef>
        <a:spcAft>
          <a:spcPct val="0"/>
        </a:spcAft>
        <a:defRPr sz="3600" b="1">
          <a:solidFill>
            <a:srgbClr val="800000"/>
          </a:solidFill>
          <a:latin typeface="+mj-lt"/>
          <a:ea typeface="+mj-ea"/>
          <a:cs typeface="+mj-cs"/>
        </a:defRPr>
      </a:lvl1pPr>
      <a:lvl2pPr algn="l" rtl="0" eaLnBrk="1" fontAlgn="base" hangingPunct="1">
        <a:spcBef>
          <a:spcPct val="0"/>
        </a:spcBef>
        <a:spcAft>
          <a:spcPct val="0"/>
        </a:spcAft>
        <a:defRPr sz="3600" b="1">
          <a:solidFill>
            <a:srgbClr val="800000"/>
          </a:solidFill>
          <a:latin typeface="Georgia" pitchFamily="18" charset="0"/>
        </a:defRPr>
      </a:lvl2pPr>
      <a:lvl3pPr algn="l" rtl="0" eaLnBrk="1" fontAlgn="base" hangingPunct="1">
        <a:spcBef>
          <a:spcPct val="0"/>
        </a:spcBef>
        <a:spcAft>
          <a:spcPct val="0"/>
        </a:spcAft>
        <a:defRPr sz="3600" b="1">
          <a:solidFill>
            <a:srgbClr val="800000"/>
          </a:solidFill>
          <a:latin typeface="Georgia" pitchFamily="18" charset="0"/>
        </a:defRPr>
      </a:lvl3pPr>
      <a:lvl4pPr algn="l" rtl="0" eaLnBrk="1" fontAlgn="base" hangingPunct="1">
        <a:spcBef>
          <a:spcPct val="0"/>
        </a:spcBef>
        <a:spcAft>
          <a:spcPct val="0"/>
        </a:spcAft>
        <a:defRPr sz="3600" b="1">
          <a:solidFill>
            <a:srgbClr val="800000"/>
          </a:solidFill>
          <a:latin typeface="Georgia" pitchFamily="18" charset="0"/>
        </a:defRPr>
      </a:lvl4pPr>
      <a:lvl5pPr algn="l" rtl="0" eaLnBrk="1" fontAlgn="base" hangingPunct="1">
        <a:spcBef>
          <a:spcPct val="0"/>
        </a:spcBef>
        <a:spcAft>
          <a:spcPct val="0"/>
        </a:spcAft>
        <a:defRPr sz="3600" b="1">
          <a:solidFill>
            <a:srgbClr val="800000"/>
          </a:solidFill>
          <a:latin typeface="Georgia" pitchFamily="18" charset="0"/>
        </a:defRPr>
      </a:lvl5pPr>
      <a:lvl6pPr marL="457200" algn="l" rtl="0" eaLnBrk="1" fontAlgn="base" hangingPunct="1">
        <a:spcBef>
          <a:spcPct val="0"/>
        </a:spcBef>
        <a:spcAft>
          <a:spcPct val="0"/>
        </a:spcAft>
        <a:defRPr sz="3600" b="1">
          <a:solidFill>
            <a:srgbClr val="800000"/>
          </a:solidFill>
          <a:latin typeface="Georgia" pitchFamily="18" charset="0"/>
        </a:defRPr>
      </a:lvl6pPr>
      <a:lvl7pPr marL="914400" algn="l" rtl="0" eaLnBrk="1" fontAlgn="base" hangingPunct="1">
        <a:spcBef>
          <a:spcPct val="0"/>
        </a:spcBef>
        <a:spcAft>
          <a:spcPct val="0"/>
        </a:spcAft>
        <a:defRPr sz="3600" b="1">
          <a:solidFill>
            <a:srgbClr val="800000"/>
          </a:solidFill>
          <a:latin typeface="Georgia" pitchFamily="18" charset="0"/>
        </a:defRPr>
      </a:lvl7pPr>
      <a:lvl8pPr marL="1371600" algn="l" rtl="0" eaLnBrk="1" fontAlgn="base" hangingPunct="1">
        <a:spcBef>
          <a:spcPct val="0"/>
        </a:spcBef>
        <a:spcAft>
          <a:spcPct val="0"/>
        </a:spcAft>
        <a:defRPr sz="3600" b="1">
          <a:solidFill>
            <a:srgbClr val="800000"/>
          </a:solidFill>
          <a:latin typeface="Georgia" pitchFamily="18" charset="0"/>
        </a:defRPr>
      </a:lvl8pPr>
      <a:lvl9pPr marL="1828800" algn="l" rtl="0" eaLnBrk="1" fontAlgn="base" hangingPunct="1">
        <a:spcBef>
          <a:spcPct val="0"/>
        </a:spcBef>
        <a:spcAft>
          <a:spcPct val="0"/>
        </a:spcAft>
        <a:defRPr sz="3600" b="1">
          <a:solidFill>
            <a:srgbClr val="800000"/>
          </a:solidFill>
          <a:latin typeface="Georgia" pitchFamily="18" charset="0"/>
        </a:defRPr>
      </a:lvl9pPr>
    </p:titleStyle>
    <p:bodyStyle>
      <a:lvl1pPr marL="342900" indent="-342900" algn="l" rtl="0" eaLnBrk="1" fontAlgn="base" hangingPunct="1">
        <a:spcBef>
          <a:spcPct val="20000"/>
        </a:spcBef>
        <a:spcAft>
          <a:spcPct val="0"/>
        </a:spcAft>
        <a:buChar char="•"/>
        <a:defRPr>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Arial" charset="0"/>
        </a:defRPr>
      </a:lvl2pPr>
      <a:lvl3pPr marL="1143000" indent="-228600" algn="l" rtl="0" eaLnBrk="1" fontAlgn="base" hangingPunct="1">
        <a:spcBef>
          <a:spcPct val="20000"/>
        </a:spcBef>
        <a:spcAft>
          <a:spcPct val="0"/>
        </a:spcAft>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724399" y="3429000"/>
            <a:ext cx="4419599" cy="609600"/>
          </a:xfrm>
        </p:spPr>
        <p:txBody>
          <a:bodyPr/>
          <a:lstStyle/>
          <a:p>
            <a:pPr algn="r"/>
            <a:r>
              <a:rPr lang="en-US" sz="4800" dirty="0" smtClean="0">
                <a:solidFill>
                  <a:schemeClr val="bg1"/>
                </a:solidFill>
              </a:rPr>
              <a:t>Single Stream-Recycling</a:t>
            </a:r>
            <a:endParaRPr lang="en-US" sz="4800" dirty="0">
              <a:solidFill>
                <a:schemeClr val="bg1"/>
              </a:solidFill>
            </a:endParaRPr>
          </a:p>
        </p:txBody>
      </p:sp>
      <p:sp>
        <p:nvSpPr>
          <p:cNvPr id="3" name="TextBox 2"/>
          <p:cNvSpPr txBox="1"/>
          <p:nvPr/>
        </p:nvSpPr>
        <p:spPr>
          <a:xfrm>
            <a:off x="6474680" y="5657671"/>
            <a:ext cx="2669320" cy="1200329"/>
          </a:xfrm>
          <a:prstGeom prst="rect">
            <a:avLst/>
          </a:prstGeom>
          <a:noFill/>
        </p:spPr>
        <p:txBody>
          <a:bodyPr wrap="none" rtlCol="0">
            <a:spAutoFit/>
          </a:bodyPr>
          <a:lstStyle/>
          <a:p>
            <a:r>
              <a:rPr lang="en-US" sz="2400" dirty="0" smtClean="0">
                <a:solidFill>
                  <a:schemeClr val="bg1"/>
                </a:solidFill>
              </a:rPr>
              <a:t>Courtney Ragland</a:t>
            </a:r>
          </a:p>
          <a:p>
            <a:r>
              <a:rPr lang="en-US" sz="2400" dirty="0" smtClean="0">
                <a:solidFill>
                  <a:schemeClr val="bg1"/>
                </a:solidFill>
              </a:rPr>
              <a:t>6</a:t>
            </a:r>
            <a:r>
              <a:rPr lang="en-US" sz="2400" baseline="30000" dirty="0" smtClean="0">
                <a:solidFill>
                  <a:schemeClr val="bg1"/>
                </a:solidFill>
              </a:rPr>
              <a:t>th</a:t>
            </a:r>
            <a:r>
              <a:rPr lang="en-US" sz="2400" dirty="0" smtClean="0">
                <a:solidFill>
                  <a:schemeClr val="bg1"/>
                </a:solidFill>
              </a:rPr>
              <a:t> Grade</a:t>
            </a:r>
          </a:p>
          <a:p>
            <a:r>
              <a:rPr lang="en-US" sz="2400" dirty="0" smtClean="0">
                <a:solidFill>
                  <a:schemeClr val="bg1"/>
                </a:solidFill>
              </a:rPr>
              <a:t>Talent 21 Project</a:t>
            </a:r>
            <a:endParaRPr lang="en-US" sz="2400" dirty="0">
              <a:solidFill>
                <a:schemeClr val="bg1"/>
              </a:solidFill>
            </a:endParaRPr>
          </a:p>
        </p:txBody>
      </p:sp>
    </p:spTree>
  </p:cSld>
  <p:clrMapOvr>
    <a:masterClrMapping/>
  </p:clrMapOvr>
  <p:transition spd="slow">
    <p:push dir="u"/>
    <p:sndAc>
      <p:stSnd>
        <p:snd r:embed="rId2" name="applause.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Grp="1" noChangeArrowheads="1"/>
          </p:cNvSpPr>
          <p:nvPr>
            <p:ph type="ctrTitle"/>
          </p:nvPr>
        </p:nvSpPr>
        <p:spPr>
          <a:xfrm>
            <a:off x="838200" y="1981200"/>
            <a:ext cx="4648200" cy="1066800"/>
          </a:xfrm>
        </p:spPr>
        <p:txBody>
          <a:bodyPr>
            <a:normAutofit fontScale="90000"/>
          </a:bodyPr>
          <a:lstStyle/>
          <a:p>
            <a:pPr algn="ctr"/>
            <a:r>
              <a:rPr lang="en-US" dirty="0" smtClean="0"/>
              <a:t>Single Stream-Recycling</a:t>
            </a:r>
            <a:endParaRPr lang="en-US" dirty="0"/>
          </a:p>
        </p:txBody>
      </p:sp>
      <p:sp>
        <p:nvSpPr>
          <p:cNvPr id="25605" name="Rectangle 5"/>
          <p:cNvSpPr>
            <a:spLocks noGrp="1" noChangeArrowheads="1"/>
          </p:cNvSpPr>
          <p:nvPr>
            <p:ph type="subTitle" idx="1"/>
          </p:nvPr>
        </p:nvSpPr>
        <p:spPr>
          <a:xfrm>
            <a:off x="685800" y="3048000"/>
            <a:ext cx="1676400" cy="2362200"/>
          </a:xfrm>
        </p:spPr>
        <p:txBody>
          <a:bodyPr/>
          <a:lstStyle/>
          <a:p>
            <a:r>
              <a:rPr lang="en-US" sz="2000" dirty="0" smtClean="0"/>
              <a:t>Single Stream Recycling is now in Hamilton Township!</a:t>
            </a:r>
            <a:endParaRPr lang="en-US" sz="2000" dirty="0"/>
          </a:p>
        </p:txBody>
      </p:sp>
      <p:pic>
        <p:nvPicPr>
          <p:cNvPr id="5" name="Picture 4" descr="recycling-image-small.jpg"/>
          <p:cNvPicPr>
            <a:picLocks noChangeAspect="1"/>
          </p:cNvPicPr>
          <p:nvPr/>
        </p:nvPicPr>
        <p:blipFill>
          <a:blip r:embed="rId3" cstate="print"/>
          <a:stretch>
            <a:fillRect/>
          </a:stretch>
        </p:blipFill>
        <p:spPr>
          <a:xfrm>
            <a:off x="2438400" y="3733800"/>
            <a:ext cx="2269998" cy="2269998"/>
          </a:xfrm>
          <a:prstGeom prst="rect">
            <a:avLst/>
          </a:prstGeom>
        </p:spPr>
      </p:pic>
    </p:spTree>
  </p:cSld>
  <p:clrMapOvr>
    <a:masterClrMapping/>
  </p:clrMapOvr>
  <p:transition spd="med">
    <p:comb dir="vert"/>
    <p:sndAc>
      <p:stSnd>
        <p:snd r:embed="rId2" name="applaus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Single Stream-Recycling</a:t>
            </a:r>
            <a:endParaRPr lang="en-US" dirty="0"/>
          </a:p>
        </p:txBody>
      </p:sp>
      <p:sp>
        <p:nvSpPr>
          <p:cNvPr id="3" name="Content Placeholder 2"/>
          <p:cNvSpPr>
            <a:spLocks noGrp="1"/>
          </p:cNvSpPr>
          <p:nvPr>
            <p:ph idx="1"/>
          </p:nvPr>
        </p:nvSpPr>
        <p:spPr/>
        <p:txBody>
          <a:bodyPr/>
          <a:lstStyle/>
          <a:p>
            <a:pPr>
              <a:buNone/>
            </a:pPr>
            <a:r>
              <a:rPr lang="en-US" dirty="0" smtClean="0"/>
              <a:t>. Single Stream-Recycling is important to all of us because it’s part of our environment people all over are trying to help the earth by recycling cans, bottles, paper, pizza boxes, egg cartons, water bottles, soda bottles,  and chip bags because they are trying to help the earth with recycling some people just throw trash every where and they don’t even care they  just throw trash on the beach and ground. If they cared  for the earth they wouldn’t never did it because it’s part of our earth. </a:t>
            </a:r>
            <a:r>
              <a:rPr lang="en-US" smtClean="0"/>
              <a:t>And we need it clean.</a:t>
            </a:r>
            <a:endParaRPr lang="en-US" dirty="0"/>
          </a:p>
        </p:txBody>
      </p:sp>
    </p:spTree>
  </p:cSld>
  <p:clrMapOvr>
    <a:masterClrMapping/>
  </p:clrMapOvr>
  <p:transition>
    <p:dissolve/>
    <p:sndAc>
      <p:stSnd>
        <p:snd r:embed="rId2" name="applause.wav"/>
      </p:stSnd>
    </p:sndAc>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smtClean="0"/>
              <a:t>Single Stream-Recycling</a:t>
            </a:r>
            <a:endParaRPr lang="en-US" dirty="0"/>
          </a:p>
        </p:txBody>
      </p:sp>
      <p:sp>
        <p:nvSpPr>
          <p:cNvPr id="23555" name="Rectangle 3"/>
          <p:cNvSpPr>
            <a:spLocks noGrp="1" noChangeArrowheads="1"/>
          </p:cNvSpPr>
          <p:nvPr>
            <p:ph type="body" idx="1"/>
          </p:nvPr>
        </p:nvSpPr>
        <p:spPr/>
        <p:txBody>
          <a:bodyPr/>
          <a:lstStyle/>
          <a:p>
            <a:pPr>
              <a:buNone/>
            </a:pPr>
            <a:r>
              <a:rPr lang="en-US" dirty="0" smtClean="0"/>
              <a:t>. Single Stream-Recycling is important to all of us because it’s part of our earth if it was not part of our earth people would throw trash every where.</a:t>
            </a:r>
            <a:endParaRPr lang="en-US" dirty="0"/>
          </a:p>
        </p:txBody>
      </p:sp>
    </p:spTree>
  </p:cSld>
  <p:clrMapOvr>
    <a:masterClrMapping/>
  </p:clrMapOvr>
  <p:transition>
    <p:dissolve/>
    <p:sndAc>
      <p:stSnd>
        <p:snd r:embed="rId2" name="applause.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smtClean="0">
                <a:solidFill>
                  <a:schemeClr val="tx1"/>
                </a:solidFill>
              </a:rPr>
              <a:t>Single Stream-Recycling</a:t>
            </a:r>
            <a:endParaRPr lang="en-US" dirty="0">
              <a:solidFill>
                <a:schemeClr val="tx1"/>
              </a:solidFill>
            </a:endParaRPr>
          </a:p>
        </p:txBody>
      </p:sp>
      <p:sp>
        <p:nvSpPr>
          <p:cNvPr id="21507" name="Rectangle 3"/>
          <p:cNvSpPr>
            <a:spLocks noGrp="1" noChangeArrowheads="1"/>
          </p:cNvSpPr>
          <p:nvPr>
            <p:ph type="body" idx="1"/>
          </p:nvPr>
        </p:nvSpPr>
        <p:spPr/>
        <p:txBody>
          <a:bodyPr/>
          <a:lstStyle/>
          <a:p>
            <a:pPr>
              <a:buNone/>
            </a:pPr>
            <a:r>
              <a:rPr lang="en-US" dirty="0" smtClean="0"/>
              <a:t>. Single Stream-Recycling is so important to all of us because people all over try to recycle shampoo bottles, candy rappers, water bottles soda cans, pop sickle sticks, chip bags, egg cartons, pizza boxes, and plastics.  </a:t>
            </a:r>
            <a:endParaRPr lang="en-US" dirty="0"/>
          </a:p>
        </p:txBody>
      </p:sp>
    </p:spTree>
  </p:cSld>
  <p:clrMapOvr>
    <a:masterClrMapping/>
  </p:clrMapOvr>
  <p:transition spd="med">
    <p:dissolve/>
    <p:sndAc>
      <p:stSnd>
        <p:snd r:embed="rId2" name="applause.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lasticRecyclingChart7.jpg"/>
          <p:cNvPicPr>
            <a:picLocks noChangeAspect="1"/>
          </p:cNvPicPr>
          <p:nvPr/>
        </p:nvPicPr>
        <p:blipFill>
          <a:blip r:embed="rId3" cstate="print"/>
          <a:stretch>
            <a:fillRect/>
          </a:stretch>
        </p:blipFill>
        <p:spPr>
          <a:xfrm>
            <a:off x="869576" y="838200"/>
            <a:ext cx="7436224" cy="5257800"/>
          </a:xfrm>
          <a:prstGeom prst="rect">
            <a:avLst/>
          </a:prstGeom>
          <a:ln>
            <a:noFill/>
          </a:ln>
          <a:effectLst>
            <a:softEdge rad="112500"/>
          </a:effectLst>
        </p:spPr>
      </p:pic>
    </p:spTree>
  </p:cSld>
  <p:clrMapOvr>
    <a:masterClrMapping/>
  </p:clrMapOvr>
  <p:transition spd="med">
    <p:dissolve/>
    <p:sndAc>
      <p:stSnd>
        <p:snd r:embed="rId2" name="applause.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omposition of an average dump.gif"/>
          <p:cNvPicPr>
            <a:picLocks noChangeAspect="1"/>
          </p:cNvPicPr>
          <p:nvPr/>
        </p:nvPicPr>
        <p:blipFill>
          <a:blip r:embed="rId3" cstate="print"/>
          <a:stretch>
            <a:fillRect/>
          </a:stretch>
        </p:blipFill>
        <p:spPr>
          <a:xfrm>
            <a:off x="940570" y="762000"/>
            <a:ext cx="7308080" cy="54197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dissolve/>
    <p:sndAc>
      <p:stSnd>
        <p:snd r:embed="rId2" name="applause.wav"/>
      </p:stSnd>
    </p:sndAc>
  </p:transition>
  <p:timing>
    <p:tnLst>
      <p:par>
        <p:cTn id="1" dur="indefinite" restart="never" nodeType="tmRoot"/>
      </p:par>
    </p:tnLst>
  </p:timing>
</p:sld>
</file>

<file path=ppt/theme/theme1.xml><?xml version="1.0" encoding="utf-8"?>
<a:theme xmlns:a="http://schemas.openxmlformats.org/drawingml/2006/main" name="in_the_new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Georgi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in_the_news</Template>
  <TotalTime>299</TotalTime>
  <Words>203</Words>
  <Application>Microsoft Office PowerPoint</Application>
  <PresentationFormat>On-screen Show (4:3)</PresentationFormat>
  <Paragraphs>12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in_the_news</vt:lpstr>
      <vt:lpstr>Single Stream-Recycling</vt:lpstr>
      <vt:lpstr>Single Stream-Recycling</vt:lpstr>
      <vt:lpstr>Single Stream-Recycling</vt:lpstr>
      <vt:lpstr>Single Stream-Recycling</vt:lpstr>
      <vt:lpstr>Single Stream-Recycling</vt:lpstr>
      <vt:lpstr>Slide 6</vt:lpstr>
      <vt:lpstr>Slide 7</vt:lpstr>
    </vt:vector>
  </TitlesOfParts>
  <Company>Hamilton Township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 The News</dc:title>
  <dc:creator>*</dc:creator>
  <cp:lastModifiedBy>*</cp:lastModifiedBy>
  <cp:revision>43</cp:revision>
  <dcterms:created xsi:type="dcterms:W3CDTF">2011-05-04T16:40:12Z</dcterms:created>
  <dcterms:modified xsi:type="dcterms:W3CDTF">2011-05-26T12:05:25Z</dcterms:modified>
</cp:coreProperties>
</file>